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-1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71500"/>
            <a:ext cx="1197811" cy="266700"/>
          </a:xfrm>
          <a:prstGeom prst="rect">
            <a:avLst/>
          </a:prstGeom>
        </p:spPr>
      </p:pic>
      <p:cxnSp>
        <p:nvCxnSpPr>
          <p:cNvPr id="4" name="Connector 3"/>
          <p:cNvCxnSpPr/>
          <p:nvPr/>
        </p:nvCxnSpPr>
        <p:spPr>
          <a:xfrm>
            <a:off x="685800" y="2324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8700" y="2247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NEX APP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09850"/>
            <a:ext cx="6667500" cy="1799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NX pre-sale</a:t>
            </a:r>
          </a:p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end to 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637786"/>
            <a:ext cx="4953000" cy="16535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From finding the way in, to reading what this round offers, to entering the shares, submitting and tracking the allocation — eight steps through one round of the NX pre-sale, each one shot from the live screens.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596126"/>
            <a:ext cx="1206612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92412" y="6577076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4F3"/>
                </a:solidFill>
                <a:latin typeface="Inter Tight"/>
                <a:ea typeface="PingFang SC"/>
                <a:cs typeface="PingFang SC"/>
              </a:rPr>
              <a:t>n-exchange.io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892412" y="6824726"/>
            <a:ext cx="74295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band-bottom-0.5-3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NX pre-sale, end to 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02 /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85800" y="1181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700" y="1104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OVERVIEW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409700"/>
            <a:ext cx="108204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NX pre-sale, end to end  </a:t>
            </a:r>
            <a:r>
              <a:rPr sz="1984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3 stages · 8 steps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2400300"/>
            <a:ext cx="10820400" cy="0"/>
          </a:xfrm>
          <a:prstGeom prst="line">
            <a:avLst/>
          </a:prstGeom>
          <a:ln w="12700">
            <a:solidFill>
              <a:srgbClr val="1F6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85800" y="2343150"/>
            <a:ext cx="114300" cy="114300"/>
          </a:xfrm>
          <a:prstGeom prst="ellipse">
            <a:avLst/>
          </a:prstGeom>
          <a:solidFill>
            <a:srgbClr val="0B0D0C"/>
          </a:solidFill>
          <a:ln w="15875">
            <a:solidFill>
              <a:srgbClr val="6EE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85800" y="2686050"/>
            <a:ext cx="3378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352800"/>
            <a:ext cx="3378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581400"/>
            <a:ext cx="3378200" cy="422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Find the way 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098925"/>
            <a:ext cx="3378200" cy="306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Discover · Nexus · Alpha</a:t>
            </a:r>
          </a:p>
        </p:txBody>
      </p:sp>
      <p:sp>
        <p:nvSpPr>
          <p:cNvPr id="16" name="Oval 15"/>
          <p:cNvSpPr/>
          <p:nvPr/>
        </p:nvSpPr>
        <p:spPr>
          <a:xfrm>
            <a:off x="4292600" y="2343150"/>
            <a:ext cx="114300" cy="114300"/>
          </a:xfrm>
          <a:prstGeom prst="ellipse">
            <a:avLst/>
          </a:prstGeom>
          <a:solidFill>
            <a:srgbClr val="0B0D0C"/>
          </a:solidFill>
          <a:ln w="15875">
            <a:solidFill>
              <a:srgbClr val="6EE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292600" y="2686050"/>
            <a:ext cx="3378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2600" y="3352800"/>
            <a:ext cx="3378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two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2600" y="3581400"/>
            <a:ext cx="3378200" cy="422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Read the round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2600" y="4098925"/>
            <a:ext cx="3378200" cy="6134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Identify NX · read the details · check price per unit</a:t>
            </a:r>
          </a:p>
        </p:txBody>
      </p:sp>
      <p:sp>
        <p:nvSpPr>
          <p:cNvPr id="21" name="Oval 20"/>
          <p:cNvSpPr/>
          <p:nvPr/>
        </p:nvSpPr>
        <p:spPr>
          <a:xfrm>
            <a:off x="7899400" y="2343150"/>
            <a:ext cx="114300" cy="114300"/>
          </a:xfrm>
          <a:prstGeom prst="ellipse">
            <a:avLst/>
          </a:prstGeom>
          <a:solidFill>
            <a:srgbClr val="0B0D0C"/>
          </a:solidFill>
          <a:ln w="15875">
            <a:solidFill>
              <a:srgbClr val="6EE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899400" y="2686050"/>
            <a:ext cx="3378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99400" y="3352800"/>
            <a:ext cx="3378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three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99400" y="3581400"/>
            <a:ext cx="3378200" cy="422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Subscribe and track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9400" y="4098925"/>
            <a:ext cx="3378200" cy="6134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Enter shares · check the overview · wait for the allocation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85800" y="4921885"/>
            <a:ext cx="108204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5800" y="5131435"/>
            <a:ext cx="1620614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Before you start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06414" y="5112385"/>
            <a:ext cx="2476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73114" y="5112385"/>
            <a:ext cx="264749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A registered NEX App account, signed 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73010" y="5112385"/>
            <a:ext cx="2476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02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39710" y="5112385"/>
            <a:ext cx="264749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Enough USDT in the account to cover the payment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39605" y="5112385"/>
            <a:ext cx="2476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06305" y="5112385"/>
            <a:ext cx="264749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An existing stake — how much you may subscribe is set by 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veil-0.1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v-link-1120x1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0"/>
            <a:ext cx="7105650" cy="6858000"/>
          </a:xfrm>
          <a:prstGeom prst="rect">
            <a:avLst/>
          </a:prstGeom>
        </p:spPr>
      </p:pic>
      <p:pic>
        <p:nvPicPr>
          <p:cNvPr id="4" name="Picture 3" descr="nexon-horizontal-white-1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03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905000"/>
            <a:ext cx="2857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one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448050"/>
            <a:ext cx="4286250" cy="8018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1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Find the way 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326128"/>
            <a:ext cx="4381500" cy="3467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spc="5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Discover · Nexus · Alpha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749038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2 steps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one · Find the way 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04 / 16</a:t>
            </a:r>
          </a:p>
        </p:txBody>
      </p:sp>
      <p:pic>
        <p:nvPicPr>
          <p:cNvPr id="7" name="Picture 6" descr="e1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743200" y="1521227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3718154" y="179440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2743200" y="5400404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one · Find the way 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Step 1 of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Open Nexus from Discover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Open the NEX App and tap Discover in the bottom bar. This page lists the applications connected to the platform; find Nexus and tap it. The pre-sale lives inside Nexus.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Discover lists the connected applications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Tap Nexus to enter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Discover in the bottom bar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34000" y="5731002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505450" y="5750052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Tip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A splash screen loads first. Let it through rather than tapping again.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one · Find the way 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05 / 16</a:t>
            </a:r>
          </a:p>
        </p:txBody>
      </p:sp>
      <p:pic>
        <p:nvPicPr>
          <p:cNvPr id="7" name="Picture 6" descr="e2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890115" y="277786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890115" y="343349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890115" y="4034497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one · Find the way 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Step 2 of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0" y="1543050"/>
            <a:ext cx="6191250" cy="44983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Open the side menu and choose Alpha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2221484"/>
            <a:ext cx="619125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Once inside Nexus, tap the top left to open the side menu. It holds every function Nexus offers; scroll down to **Alpha** — every offering sits in that section, and the pre-sale is reached from there.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34000" y="406933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0" y="419315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57850" y="419315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The menu holds every Nexus function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334000" y="463473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34000" y="475856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57850" y="475856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Find Alpha and tap it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334000" y="520014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0" y="532396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850" y="532396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The other sections are not needed here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34000" y="5994146"/>
            <a:ext cx="28575" cy="73152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505450" y="6013196"/>
            <a:ext cx="601980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Tip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The account shown at the top is the one you are signed in with — check it is the one you mean to use.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veil-0.1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v-xo-1120x1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0"/>
            <a:ext cx="7105650" cy="6858000"/>
          </a:xfrm>
          <a:prstGeom prst="rect">
            <a:avLst/>
          </a:prstGeom>
        </p:spPr>
      </p:pic>
      <p:pic>
        <p:nvPicPr>
          <p:cNvPr id="4" name="Picture 3" descr="nexon-horizontal-white-1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two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06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905000"/>
            <a:ext cx="2857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two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448050"/>
            <a:ext cx="4286250" cy="8018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1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Read the round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326128"/>
            <a:ext cx="4381500" cy="6934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spc="5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Identify NX · read the details · check price per unit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095748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3 steps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two · Read the round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07 / 16</a:t>
            </a:r>
          </a:p>
        </p:txBody>
      </p:sp>
      <p:pic>
        <p:nvPicPr>
          <p:cNvPr id="7" name="Picture 6" descr="e3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68246" y="1138773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829181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3108808" y="179440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596285" y="266859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two · Read the round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Step 1 of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Identify NX in the list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Alpha is split by status. Several offerings usually run at once, so **look for the entries named NX** — not the icon. Tap View to open one.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Split by status — start in 'In progress'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Look for the entries named NX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Start and end time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50240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62622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62622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Tap View for the details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296406"/>
            <a:ext cx="28575" cy="533400"/>
          </a:xfrm>
          <a:prstGeom prst="rect">
            <a:avLst/>
          </a:prstGeom>
          <a:solidFill>
            <a:srgbClr val="F5B5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31545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F5B548"/>
                </a:solidFill>
                <a:latin typeface="PingFang SC"/>
                <a:ea typeface="PingFang SC"/>
                <a:cs typeface="PingFang SC"/>
              </a:rPr>
              <a:t>Note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Read the name, not the icon — several offerings run at once.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two · Read the round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08 / 16</a:t>
            </a:r>
          </a:p>
        </p:txBody>
      </p:sp>
      <p:pic>
        <p:nvPicPr>
          <p:cNvPr id="7" name="Picture 6" descr="e4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46377" y="310568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646377" y="4089133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3413481" y="474476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2743200" y="572822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two · Read the round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Step 2 of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Read About and Token first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The top of the page describes the project. Below it the Token section gives the blockchain, the name and the contract address, with a copy button beside it.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About — what the project does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Token — blockchain and name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Contract address, copy button on the right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50240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62622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62622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Subscription sits at the bottom — not yet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296406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31545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Tip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Copy the contract address and check it on a block explorer.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two · Read the round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09 / 16</a:t>
            </a:r>
          </a:p>
        </p:txBody>
      </p:sp>
      <p:pic>
        <p:nvPicPr>
          <p:cNvPr id="7" name="Picture 6" descr="e5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07312" y="223149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707312" y="310568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707312" y="370667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1707312" y="4034497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two · Read the round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Step 3 of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488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5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Then Pool information and the price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260600"/>
            <a:ext cx="619125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Scroll on to these two sections. Pool information gives this round's start and end time; Subscription quantity and price gives the total number of portions, the shares already subscribed, the units in one lot and the price per unit. **These differ from round to round** — go by what the screen shows.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450850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463232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463232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This round's start and end time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507390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519772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519772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Total portions and shares already subscribed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563930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76313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76313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Units in one lot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620471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632853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632853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Price per unit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998716"/>
            <a:ext cx="28575" cy="73152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7017766"/>
            <a:ext cx="601980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Tip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Subscribed shares moves while the round is open — refresh for the current figure.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veil-0.1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v-link-1120x1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0"/>
            <a:ext cx="7105650" cy="6858000"/>
          </a:xfrm>
          <a:prstGeom prst="rect">
            <a:avLst/>
          </a:prstGeom>
        </p:spPr>
      </p:pic>
      <p:pic>
        <p:nvPicPr>
          <p:cNvPr id="4" name="Picture 3" descr="nexon-horizontal-white-1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three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10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905000"/>
            <a:ext cx="2857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three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448050"/>
            <a:ext cx="428625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1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Subscribe and track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191000"/>
            <a:ext cx="4381500" cy="6934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spc="5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Enter shares · check the overview · wait for the allocation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960620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3 steps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three · Subscribe and track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11 / 16</a:t>
            </a:r>
          </a:p>
        </p:txBody>
      </p:sp>
      <p:pic>
        <p:nvPicPr>
          <p:cNvPr id="7" name="Picture 6" descr="e6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46377" y="163050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646377" y="239540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646377" y="277786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108808" y="3051044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three · Subscribe and track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Step 1 of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44983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Tap Subscription and enter the shares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221484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Tap Subscription to open the confirmation box. Number of shares takes **lots, not an amount of money** — the Overview works out the rest.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66928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79310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79310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Enter lots here, not an amount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23468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35851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35851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Overview works out the quantity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80009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492391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492391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Payment amount follows the number of lots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365496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489321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489321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The line below is the available balance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159500"/>
            <a:ext cx="28575" cy="533400"/>
          </a:xfrm>
          <a:prstGeom prst="rect">
            <a:avLst/>
          </a:prstGeom>
          <a:solidFill>
            <a:srgbClr val="F5B5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178550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F5B548"/>
                </a:solidFill>
                <a:latin typeface="PingFang SC"/>
                <a:ea typeface="PingFang SC"/>
                <a:cs typeface="PingFang SC"/>
              </a:rPr>
              <a:t>Note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The ceiling is set by your stake, not by your balance.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three · Subscribe and track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12 / 16</a:t>
            </a:r>
          </a:p>
        </p:txBody>
      </p:sp>
      <p:pic>
        <p:nvPicPr>
          <p:cNvPr id="7" name="Picture 6" descr="e7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46377" y="239540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646377" y="277786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646377" y="3324225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108808" y="397986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three · Subscribe and track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Step 2 of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44983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3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Check the overview, read the fine print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221484"/>
            <a:ext cx="619125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Before confirming, read three things: the subscription quantity, the payment amount, and whether the available balance covers it. Read the two lines of fine print as well — they state the usage rule and that **shares are confirmed through the system, with the fee refunded if unsuccessful**.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446938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459320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459320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Check the subscription quantity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503478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515861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515861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Check the payment amount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560019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72401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72401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The fine print: allocation and refund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6165596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6289421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6289421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Confirm to submit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959600"/>
            <a:ext cx="28575" cy="731520"/>
          </a:xfrm>
          <a:prstGeom prst="rect">
            <a:avLst/>
          </a:prstGeom>
          <a:solidFill>
            <a:srgbClr val="F5B5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978650"/>
            <a:ext cx="601980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F5B548"/>
                </a:solidFill>
                <a:latin typeface="PingFang SC"/>
                <a:ea typeface="PingFang SC"/>
                <a:cs typeface="PingFang SC"/>
              </a:rPr>
              <a:t>Note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Confirming does not mean you have bought anything. This submits the subscription; the outcome comes from the allocation.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Stage three · Subscribe and track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13 / 16</a:t>
            </a:r>
          </a:p>
        </p:txBody>
      </p:sp>
      <p:pic>
        <p:nvPicPr>
          <p:cNvPr id="7" name="Picture 6" descr="e8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07312" y="135731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707312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2621331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413481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Stage three · Subscribe and track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Step 3 of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488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5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Track it under My subscription order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26060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Back on the Alpha page, tap My subscription in the top right. A new submission sits under To be confirmed until the allocation has run.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70840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83222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83222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Orders split by status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27380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39762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39762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A new submission starts here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83920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496303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496303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Successful ones move to In release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40461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52843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52843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Unsuccessful ones land here; the fee is refunded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198616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21766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Tip  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'No data available' before the allocation has run is normal.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rner-br-0.45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BEFORE YOU CONFIRM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14 /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85800" y="1181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700" y="1104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BEFORE YOU CONFIRM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409700"/>
            <a:ext cx="108204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Check each item before you confirm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23812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5800" y="25717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25717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Right section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09900" y="26003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Alpha is the one to open from the side menu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85800" y="30670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" y="32575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200" y="32575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Right offering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09900" y="32861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Entries named NX — read the name, not the icon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85800" y="37528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" y="39433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39433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Details read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09900" y="39719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About, Token, Pool information and the price all seen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85800" y="44386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" y="46291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9200" y="46291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Shares entered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09900" y="46577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Entered as lots; payment amount checked in the Overview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210300" y="23812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210300" y="25717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43700" y="25717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Within limits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34400" y="26003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Payment within the balance, lots within what the stake allows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210300" y="30670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10300" y="32575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43700" y="32575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Fine print read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4400" y="32861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The allocation and the refund rule seen once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210300" y="37528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210300" y="39433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43700" y="39433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Order visible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34400" y="39719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The submission shows under My subscription order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685800" y="51244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6210300" y="51244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rner-tl-0.4-m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  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15 /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85800" y="1181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700" y="1104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QUESTIONS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40970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NX pre-sale — common questions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238125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5800" y="259080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8250" y="257175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I confirmed — why is it not bought yet?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8250" y="291465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A subscription is an entry, not a purchase. Shares are confirmed through the system, and the order stays under To be confirmed until that has run.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85800" y="350520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" y="37147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8250" y="369570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What happens to an unsuccessful subscription?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8250" y="403860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The fee is refunded. The fine print in the box and the Not selected tab on the order page describe the same thing.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85800" y="462915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" y="483870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8250" y="481965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Why will my number of shares not submit?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8250" y="516255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The ceiling is set by your stake. The page asks you to lower the amount or stake more. This is separate from your balance — a funded account can still be over the limit.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85800" y="575310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" y="59626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8250" y="594360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Are the price per unit and the units per lot fixed?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8250" y="628650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No. They differ from round to round and between tiers. Check the details page.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85800" y="687705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5800" y="708660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38250" y="706755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Where do I see what I subscribed to?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8250" y="741045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My subscription, top right of the Alpha page. Orders are split into To be confirmed, In release and Not selected.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85800" y="800100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diagonal-0.6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glass-horizontal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866900"/>
            <a:ext cx="3918477" cy="876300"/>
          </a:xfrm>
          <a:prstGeom prst="rect">
            <a:avLst/>
          </a:prstGeom>
        </p:spPr>
      </p:pic>
      <p:cxnSp>
        <p:nvCxnSpPr>
          <p:cNvPr id="4" name="Connector 3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NEX APP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44805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All Done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076700"/>
            <a:ext cx="7239000" cy="739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Every step is done, from finding the way in to submitting. The allocation result appears on the order page.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121148"/>
            <a:ext cx="1206612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Official site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92412" y="5102098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4F3"/>
                </a:solidFill>
                <a:latin typeface="Inter Tight"/>
                <a:ea typeface="PingFang SC"/>
                <a:cs typeface="PingFang SC"/>
              </a:rPr>
              <a:t>n-exchange.io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892412" y="5349748"/>
            <a:ext cx="74295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16 / 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